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9436bdc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9436bdc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930581c3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930581c3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9436bdc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9436bdc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7573034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7573034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75a2256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75a2256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75a2256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75a2256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930581c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930581c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75a2256e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75a2256e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930581c3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930581c3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9436bdc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9436bdc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9436bdc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9436bdc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hyperlink" Target="https://farzanehahmadi.github.io/HYF-Memory-Gam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67850" y="1480625"/>
            <a:ext cx="4680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Game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5"/>
              <a:t>A simple and fun game to sharpen your mind</a:t>
            </a:r>
            <a:endParaRPr sz="1255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Farzaneh Ahmadi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/>
          <p:nvPr>
            <p:ph type="title"/>
          </p:nvPr>
        </p:nvSpPr>
        <p:spPr>
          <a:xfrm>
            <a:off x="215750" y="235650"/>
            <a:ext cx="6546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78" name="Google Shape;378;p22"/>
          <p:cNvSpPr txBox="1"/>
          <p:nvPr/>
        </p:nvSpPr>
        <p:spPr>
          <a:xfrm>
            <a:off x="1200825" y="815700"/>
            <a:ext cx="4231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is also the coolest feature!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1061050" y="1433450"/>
            <a:ext cx="5177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Fetching Data for Different Levels</a:t>
            </a:r>
            <a:endParaRPr b="1" sz="13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Checking Completion Across Levels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925" y="559700"/>
            <a:ext cx="280987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513" y="2493788"/>
            <a:ext cx="30194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 rotWithShape="1">
          <a:blip r:embed="rId6">
            <a:alphaModFix/>
          </a:blip>
          <a:srcRect b="13473" l="0" r="0" t="49685"/>
          <a:stretch/>
        </p:blipFill>
        <p:spPr>
          <a:xfrm>
            <a:off x="4653725" y="3784400"/>
            <a:ext cx="4254600" cy="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2"/>
          <p:cNvSpPr/>
          <p:nvPr/>
        </p:nvSpPr>
        <p:spPr>
          <a:xfrm rot="354">
            <a:off x="1562575" y="2493947"/>
            <a:ext cx="2910300" cy="6471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Created a new global variable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977100" y="3573900"/>
            <a:ext cx="3594900" cy="7197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Assigned local variable to the global one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6180400" y="350425"/>
            <a:ext cx="747900" cy="60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5765350" y="0"/>
            <a:ext cx="1578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Local variable</a:t>
            </a:r>
            <a:endParaRPr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>
            <p:ph type="title"/>
          </p:nvPr>
        </p:nvSpPr>
        <p:spPr>
          <a:xfrm>
            <a:off x="215750" y="235650"/>
            <a:ext cx="6546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93" name="Google Shape;393;p23"/>
          <p:cNvSpPr txBox="1"/>
          <p:nvPr/>
        </p:nvSpPr>
        <p:spPr>
          <a:xfrm>
            <a:off x="280075" y="1420200"/>
            <a:ext cx="4004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Timer Not Resetting After Restart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063" y="963000"/>
            <a:ext cx="24574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513" y="3143100"/>
            <a:ext cx="23145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175" y="1529163"/>
            <a:ext cx="23812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con of an hourglass on a white background (Provided by Tenor)" id="397" name="Google Shape;39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250" y="2740325"/>
            <a:ext cx="1386550" cy="14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>
            <p:ph type="title"/>
          </p:nvPr>
        </p:nvSpPr>
        <p:spPr>
          <a:xfrm>
            <a:off x="215750" y="235650"/>
            <a:ext cx="82905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Coolest Features: Let’s See Them in Action!</a:t>
            </a:r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13" y="1489725"/>
            <a:ext cx="3241925" cy="32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1194788" y="1519950"/>
            <a:ext cx="3196500" cy="78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flip 2 cards in the memory game…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My brain 2 seconds later: 'What cards?’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1149625" y="729625"/>
            <a:ext cx="6721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try the game and see if you can beat Dory’s memory! 🤔💡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4"/>
          <p:cNvSpPr/>
          <p:nvPr/>
        </p:nvSpPr>
        <p:spPr>
          <a:xfrm>
            <a:off x="4930375" y="2278725"/>
            <a:ext cx="2940900" cy="727500"/>
          </a:xfrm>
          <a:prstGeom prst="bevel">
            <a:avLst>
              <a:gd fmla="val 12500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Live Demo Link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I'm Farzaneh Ahmadi! 🌟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8" y="2702400"/>
            <a:ext cx="11508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338" y="2215787"/>
            <a:ext cx="1955025" cy="19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462" y="2702375"/>
            <a:ext cx="981825" cy="9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4287" y="2579899"/>
            <a:ext cx="981824" cy="12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813925" y="2215800"/>
            <a:ext cx="981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rPr>
              <a:t>Physics</a:t>
            </a:r>
            <a:endParaRPr b="1" sz="1300">
              <a:solidFill>
                <a:srgbClr val="5B0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2387800" y="2215788"/>
            <a:ext cx="247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5200C"/>
                </a:solidFill>
                <a:latin typeface="Lato"/>
                <a:ea typeface="Lato"/>
                <a:cs typeface="Lato"/>
                <a:sym typeface="Lato"/>
              </a:rPr>
              <a:t>Quantum Computing</a:t>
            </a:r>
            <a:endParaRPr b="1" sz="1300">
              <a:solidFill>
                <a:srgbClr val="85200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4724725" y="2215775"/>
            <a:ext cx="1578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1C00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b="1" sz="1300">
              <a:solidFill>
                <a:srgbClr val="A61C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6795696" y="2215775"/>
            <a:ext cx="1659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Web Developing</a:t>
            </a:r>
            <a:endParaRPr b="1" sz="13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4" name="Google Shape;294;p14"/>
          <p:cNvCxnSpPr>
            <a:stCxn id="290" idx="3"/>
          </p:cNvCxnSpPr>
          <p:nvPr/>
        </p:nvCxnSpPr>
        <p:spPr>
          <a:xfrm>
            <a:off x="1795825" y="2389650"/>
            <a:ext cx="429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14"/>
          <p:cNvCxnSpPr/>
          <p:nvPr/>
        </p:nvCxnSpPr>
        <p:spPr>
          <a:xfrm>
            <a:off x="4263738" y="2389650"/>
            <a:ext cx="429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14"/>
          <p:cNvCxnSpPr/>
          <p:nvPr/>
        </p:nvCxnSpPr>
        <p:spPr>
          <a:xfrm>
            <a:off x="6475675" y="2389650"/>
            <a:ext cx="429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I'm Farzaneh Ahmadi! 🌟</a:t>
            </a:r>
            <a:endParaRPr/>
          </a:p>
        </p:txBody>
      </p:sp>
      <p:pic>
        <p:nvPicPr>
          <p:cNvPr id="302" name="Google Shape;3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8" y="2702400"/>
            <a:ext cx="11508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338" y="2215787"/>
            <a:ext cx="1955025" cy="19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462" y="2702375"/>
            <a:ext cx="981825" cy="9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4287" y="2579899"/>
            <a:ext cx="981824" cy="12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 txBox="1"/>
          <p:nvPr/>
        </p:nvSpPr>
        <p:spPr>
          <a:xfrm>
            <a:off x="813925" y="2215800"/>
            <a:ext cx="981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rPr>
              <a:t>Physics</a:t>
            </a:r>
            <a:endParaRPr b="1" sz="1300">
              <a:solidFill>
                <a:srgbClr val="5B0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2387800" y="2215788"/>
            <a:ext cx="247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5200C"/>
                </a:solidFill>
                <a:latin typeface="Lato"/>
                <a:ea typeface="Lato"/>
                <a:cs typeface="Lato"/>
                <a:sym typeface="Lato"/>
              </a:rPr>
              <a:t>Quantum Computing</a:t>
            </a:r>
            <a:endParaRPr b="1" sz="1300">
              <a:solidFill>
                <a:srgbClr val="85200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15"/>
          <p:cNvSpPr txBox="1"/>
          <p:nvPr/>
        </p:nvSpPr>
        <p:spPr>
          <a:xfrm>
            <a:off x="4724725" y="2215775"/>
            <a:ext cx="1578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1C00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b="1" sz="1300">
              <a:solidFill>
                <a:srgbClr val="A61C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6795696" y="2215775"/>
            <a:ext cx="1659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Web Developing</a:t>
            </a:r>
            <a:endParaRPr b="1" sz="13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reeting with hands | Free SVG" id="311" name="Google Shape;31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4100" y="1139400"/>
            <a:ext cx="4107799" cy="41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the Memory Game App?</a:t>
            </a:r>
            <a:endParaRPr/>
          </a:p>
        </p:txBody>
      </p:sp>
      <p:pic>
        <p:nvPicPr>
          <p:cNvPr id="318" name="Google Shape;3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50" y="2571750"/>
            <a:ext cx="2323050" cy="23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950" y="2163613"/>
            <a:ext cx="1471150" cy="18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8350" y="3235350"/>
            <a:ext cx="2081651" cy="170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250" y="2079662"/>
            <a:ext cx="1817324" cy="18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the Memory Game App?</a:t>
            </a:r>
            <a:endParaRPr/>
          </a:p>
        </p:txBody>
      </p:sp>
      <p:pic>
        <p:nvPicPr>
          <p:cNvPr id="328" name="Google Shape;3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50" y="2571750"/>
            <a:ext cx="2323050" cy="23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950" y="2163613"/>
            <a:ext cx="1471150" cy="18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8350" y="3235350"/>
            <a:ext cx="2081651" cy="170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250" y="2079662"/>
            <a:ext cx="1817324" cy="18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7"/>
          <p:cNvSpPr/>
          <p:nvPr/>
        </p:nvSpPr>
        <p:spPr>
          <a:xfrm>
            <a:off x="2747225" y="1786175"/>
            <a:ext cx="3801900" cy="2110800"/>
          </a:xfrm>
          <a:prstGeom prst="roundRect">
            <a:avLst>
              <a:gd fmla="val 821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3840000" dist="5048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34F5C"/>
                </a:solidFill>
              </a:rPr>
              <a:t>First Step to Game Design</a:t>
            </a:r>
            <a:br>
              <a:rPr b="1" lang="en" sz="1600">
                <a:solidFill>
                  <a:srgbClr val="134F5C"/>
                </a:solidFill>
              </a:rPr>
            </a:br>
            <a:r>
              <a:rPr b="1" lang="en" sz="1600">
                <a:solidFill>
                  <a:srgbClr val="134F5C"/>
                </a:solidFill>
              </a:rPr>
              <a:t>Fun for All Ages </a:t>
            </a:r>
            <a:endParaRPr b="1" sz="1600">
              <a:solidFill>
                <a:srgbClr val="134F5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34F5C"/>
                </a:solidFill>
              </a:rPr>
              <a:t>Keeps Users Involved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/>
          <p:nvPr>
            <p:ph type="title"/>
          </p:nvPr>
        </p:nvSpPr>
        <p:spPr>
          <a:xfrm>
            <a:off x="215750" y="235650"/>
            <a:ext cx="65466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280075" y="1420200"/>
            <a:ext cx="4466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CSS Card Flip Challenge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425" y="1420200"/>
            <a:ext cx="2848150" cy="173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525" y="2571738"/>
            <a:ext cx="1374249" cy="140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/>
        </p:nvSpPr>
        <p:spPr>
          <a:xfrm>
            <a:off x="280075" y="1420200"/>
            <a:ext cx="5004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48" y="2157311"/>
            <a:ext cx="6857900" cy="21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9"/>
          <p:cNvSpPr txBox="1"/>
          <p:nvPr>
            <p:ph type="title"/>
          </p:nvPr>
        </p:nvSpPr>
        <p:spPr>
          <a:xfrm>
            <a:off x="215750" y="235650"/>
            <a:ext cx="6546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1200825" y="815700"/>
            <a:ext cx="4231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is also the coolest feature!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280075" y="1420200"/>
            <a:ext cx="4466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Difficulty levels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 txBox="1"/>
          <p:nvPr/>
        </p:nvSpPr>
        <p:spPr>
          <a:xfrm>
            <a:off x="280075" y="1420200"/>
            <a:ext cx="5004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0"/>
          <p:cNvSpPr txBox="1"/>
          <p:nvPr>
            <p:ph type="title"/>
          </p:nvPr>
        </p:nvSpPr>
        <p:spPr>
          <a:xfrm>
            <a:off x="215750" y="235650"/>
            <a:ext cx="6546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59" name="Google Shape;359;p20"/>
          <p:cNvSpPr txBox="1"/>
          <p:nvPr/>
        </p:nvSpPr>
        <p:spPr>
          <a:xfrm>
            <a:off x="1200825" y="815700"/>
            <a:ext cx="4231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is also the coolest feature!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1061050" y="1433450"/>
            <a:ext cx="51777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Fetching Data for Different Levels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Checking Completion Across Levels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4389398"/>
            <a:ext cx="1150850" cy="6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>
            <p:ph type="title"/>
          </p:nvPr>
        </p:nvSpPr>
        <p:spPr>
          <a:xfrm>
            <a:off x="215750" y="235650"/>
            <a:ext cx="6546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Challenging?</a:t>
            </a:r>
            <a:endParaRPr/>
          </a:p>
        </p:txBody>
      </p:sp>
      <p:sp>
        <p:nvSpPr>
          <p:cNvPr id="367" name="Google Shape;367;p21"/>
          <p:cNvSpPr txBox="1"/>
          <p:nvPr/>
        </p:nvSpPr>
        <p:spPr>
          <a:xfrm>
            <a:off x="1200825" y="815700"/>
            <a:ext cx="4231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is also the coolest feature!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1061050" y="1433450"/>
            <a:ext cx="5177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Fetching Data for Different Levels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Checking Completion Across Levels</a:t>
            </a:r>
            <a:endParaRPr b="1" sz="13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575" y="2571750"/>
            <a:ext cx="7710651" cy="14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1"/>
          <p:cNvSpPr/>
          <p:nvPr/>
        </p:nvSpPr>
        <p:spPr>
          <a:xfrm>
            <a:off x="3917750" y="2402700"/>
            <a:ext cx="714300" cy="64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6570425" y="3343425"/>
            <a:ext cx="815700" cy="64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